
<file path=[Content_Types].xml><?xml version="1.0" encoding="utf-8"?>
<Types xmlns="http://schemas.openxmlformats.org/package/2006/content-types">
  <Default Extension="png" ContentType="image/png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Default Extension="jpeg" ContentType="image/jpeg"/>
  <Default Extension="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8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История Земли в неогене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Историческая геология (курс лекций)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940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Климат миоцена</a:t>
            </a:r>
            <a:endParaRPr lang="ru-RU" sz="36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8496944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589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	В </a:t>
            </a:r>
            <a:r>
              <a:rPr lang="ru-RU" dirty="0"/>
              <a:t>позднем миоцене и плиоцене получила широчайшее распространение так называемая лесостепная </a:t>
            </a:r>
            <a:r>
              <a:rPr lang="ru-RU" b="1" dirty="0"/>
              <a:t>«</a:t>
            </a:r>
            <a:r>
              <a:rPr lang="ru-RU" b="1" dirty="0" err="1"/>
              <a:t>гиппарионовая</a:t>
            </a:r>
            <a:r>
              <a:rPr lang="ru-RU" b="1" dirty="0"/>
              <a:t> фауна»</a:t>
            </a:r>
            <a:r>
              <a:rPr lang="ru-RU" dirty="0"/>
              <a:t>, названная на характерному представителю – гиппариону (трехпалая лошадь). </a:t>
            </a:r>
            <a:r>
              <a:rPr lang="ru-RU" dirty="0" smtClean="0"/>
              <a:t> Вместе </a:t>
            </a:r>
            <a:r>
              <a:rPr lang="ru-RU" dirty="0"/>
              <a:t>с гиппарионом обитали разнообразные антилопы, олени, древние жирафы, мастодонты, динотерии, носороги, страусы. В состав </a:t>
            </a:r>
            <a:r>
              <a:rPr lang="ru-RU" dirty="0" err="1"/>
              <a:t>гиппарионовой</a:t>
            </a:r>
            <a:r>
              <a:rPr lang="ru-RU" dirty="0"/>
              <a:t> фауны также входили хищники (</a:t>
            </a:r>
            <a:r>
              <a:rPr lang="ru-RU" dirty="0" err="1"/>
              <a:t>саблезубы</a:t>
            </a:r>
            <a:r>
              <a:rPr lang="ru-RU" dirty="0"/>
              <a:t>, различные псовые, гиены, росомахи, куницы), грызуны, зайцеобразные, обезьяны. Такие фауна существовала на огромных площадях Европы, Азии, Африки, Северной Америки.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044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Миоценовая фауна Южной Америки</a:t>
            </a:r>
            <a:endParaRPr lang="ru-RU" sz="32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980728"/>
            <a:ext cx="5472607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301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r>
              <a:rPr lang="ru-RU" sz="2000" dirty="0" smtClean="0"/>
              <a:t>«Великий Американский обмен» млекопитающими (плиоцен)</a:t>
            </a:r>
            <a:endParaRPr lang="ru-RU" sz="20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836712"/>
            <a:ext cx="4680519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044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Полезные ископаемые неогена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b="1" dirty="0"/>
              <a:t>Месторождения нефти и газа.</a:t>
            </a:r>
            <a:r>
              <a:rPr lang="ru-RU" dirty="0"/>
              <a:t> В неогене образовалось около 30% всех подсчитанных запасов нефти и газа – Персидско-</a:t>
            </a:r>
            <a:r>
              <a:rPr lang="ru-RU" dirty="0" err="1"/>
              <a:t>Мессопотамская</a:t>
            </a:r>
            <a:r>
              <a:rPr lang="ru-RU" dirty="0"/>
              <a:t> и </a:t>
            </a:r>
            <a:r>
              <a:rPr lang="ru-RU" dirty="0" err="1"/>
              <a:t>Кордильерско</a:t>
            </a:r>
            <a:r>
              <a:rPr lang="ru-RU" dirty="0"/>
              <a:t>-Андийская нефтегазовые области (нефтегазоносные бассейны Ирана, Ирака, Саудовской Аравии, Кувейта, Катара, Венесуэлы, Мексиканского залива). Кроме того, месторождения Северного Кавказа, Закавказья, Каспия, Западной Туркмении, </a:t>
            </a:r>
            <a:r>
              <a:rPr lang="ru-RU" dirty="0" err="1"/>
              <a:t>Предкарпатья</a:t>
            </a:r>
            <a:r>
              <a:rPr lang="ru-RU" dirty="0"/>
              <a:t>, Закарпатья, Сахалина.</a:t>
            </a:r>
          </a:p>
          <a:p>
            <a:pPr algn="just"/>
            <a:r>
              <a:rPr lang="ru-RU" b="1" dirty="0"/>
              <a:t>Месторождения углей</a:t>
            </a:r>
            <a:r>
              <a:rPr lang="ru-RU" dirty="0"/>
              <a:t> (лигнитов и бурых углей). Распространены практически на всех континентах.</a:t>
            </a:r>
          </a:p>
          <a:p>
            <a:pPr algn="just"/>
            <a:r>
              <a:rPr lang="ru-RU" b="1" dirty="0"/>
              <a:t>Месторождения оолитовых и пластовых железных руд</a:t>
            </a:r>
            <a:r>
              <a:rPr lang="ru-RU" dirty="0"/>
              <a:t> – Керченский полуостров.</a:t>
            </a:r>
          </a:p>
          <a:p>
            <a:pPr algn="just"/>
            <a:r>
              <a:rPr lang="ru-RU" b="1" dirty="0"/>
              <a:t>Месторождения бокситов</a:t>
            </a:r>
            <a:r>
              <a:rPr lang="ru-RU" dirty="0"/>
              <a:t> – Африка, Индостан, Австралия.</a:t>
            </a:r>
          </a:p>
          <a:p>
            <a:pPr algn="just"/>
            <a:r>
              <a:rPr lang="ru-RU" b="1" dirty="0"/>
              <a:t>Месторождения золота и серебра</a:t>
            </a:r>
            <a:r>
              <a:rPr lang="ru-RU" dirty="0"/>
              <a:t> – Центральная Америка;</a:t>
            </a:r>
          </a:p>
          <a:p>
            <a:pPr algn="just"/>
            <a:r>
              <a:rPr lang="ru-RU" b="1" dirty="0"/>
              <a:t>Месторождения олова</a:t>
            </a:r>
            <a:r>
              <a:rPr lang="ru-RU" dirty="0"/>
              <a:t> – Анды;</a:t>
            </a:r>
          </a:p>
          <a:p>
            <a:pPr algn="just"/>
            <a:r>
              <a:rPr lang="ru-RU" b="1" dirty="0"/>
              <a:t>Месторождения полиметаллов и ртути</a:t>
            </a:r>
            <a:r>
              <a:rPr lang="ru-RU" dirty="0"/>
              <a:t> – Средиземноморье.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744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Стратиграфия неогена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68760"/>
            <a:ext cx="8208912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042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0609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География неогена (20 млн. лет назад)</a:t>
            </a:r>
            <a:endParaRPr lang="ru-RU" sz="32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8892480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472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География неогена (10 млн. лет назад)</a:t>
            </a:r>
            <a:endParaRPr lang="ru-RU" sz="32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124744"/>
            <a:ext cx="8967938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995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	В </a:t>
            </a:r>
            <a:r>
              <a:rPr lang="ru-RU" dirty="0"/>
              <a:t>Альпийско-Гималайском поясе в миоцене проявляются деформации сжатия (</a:t>
            </a:r>
            <a:r>
              <a:rPr lang="ru-RU" b="1" dirty="0" err="1"/>
              <a:t>штирийская</a:t>
            </a:r>
            <a:r>
              <a:rPr lang="ru-RU" b="1" dirty="0"/>
              <a:t> фаза</a:t>
            </a:r>
            <a:r>
              <a:rPr lang="ru-RU" dirty="0"/>
              <a:t> орогенеза), благодаря которым формируются структуры </a:t>
            </a:r>
            <a:r>
              <a:rPr lang="ru-RU" dirty="0" err="1"/>
              <a:t>Бетской</a:t>
            </a:r>
            <a:r>
              <a:rPr lang="ru-RU" dirty="0"/>
              <a:t> Кордильеры, </a:t>
            </a:r>
            <a:r>
              <a:rPr lang="ru-RU" dirty="0" err="1"/>
              <a:t>Магребид</a:t>
            </a:r>
            <a:r>
              <a:rPr lang="ru-RU" dirty="0"/>
              <a:t>, Эр-Рифа, Телль-Атласа, Апеннин, </a:t>
            </a:r>
            <a:r>
              <a:rPr lang="ru-RU" dirty="0" err="1"/>
              <a:t>Динарид</a:t>
            </a:r>
            <a:r>
              <a:rPr lang="ru-RU" dirty="0"/>
              <a:t>, </a:t>
            </a:r>
            <a:r>
              <a:rPr lang="ru-RU" dirty="0" err="1"/>
              <a:t>Эллинид</a:t>
            </a:r>
            <a:r>
              <a:rPr lang="ru-RU" dirty="0"/>
              <a:t>, Карпат. Во внутренних частях альпийского пояса начинают образовываться Венская, </a:t>
            </a:r>
            <a:r>
              <a:rPr lang="ru-RU" dirty="0" err="1"/>
              <a:t>Паннонская</a:t>
            </a:r>
            <a:r>
              <a:rPr lang="ru-RU" dirty="0"/>
              <a:t> и Трансильванская впадины, которые входят в состав </a:t>
            </a:r>
            <a:r>
              <a:rPr lang="ru-RU" b="1" dirty="0" err="1"/>
              <a:t>Паратетиса</a:t>
            </a:r>
            <a:r>
              <a:rPr lang="ru-RU" dirty="0"/>
              <a:t>, а также Эгейской впадины. Закрытие проливов вдоль передовых прогибов </a:t>
            </a:r>
            <a:r>
              <a:rPr lang="ru-RU" dirty="0" err="1"/>
              <a:t>Бетской</a:t>
            </a:r>
            <a:r>
              <a:rPr lang="ru-RU" dirty="0"/>
              <a:t> Кордильеры и Эр-Рифа и поднятие Гибралтарской дуги приводит </a:t>
            </a:r>
            <a:r>
              <a:rPr lang="ru-RU" b="1" dirty="0"/>
              <a:t>к отделению Средиземного моря от Атлантики</a:t>
            </a:r>
            <a:r>
              <a:rPr lang="ru-RU" dirty="0"/>
              <a:t>. Утрачивается связь Восточного Средиземноморья с Индийским </a:t>
            </a:r>
            <a:r>
              <a:rPr lang="ru-RU" dirty="0" smtClean="0"/>
              <a:t>океаном</a:t>
            </a:r>
          </a:p>
          <a:p>
            <a:pPr marL="0" indent="0" algn="just">
              <a:buNone/>
            </a:pPr>
            <a:r>
              <a:rPr lang="ru-RU" dirty="0" smtClean="0"/>
              <a:t>	В </a:t>
            </a:r>
            <a:r>
              <a:rPr lang="ru-RU" dirty="0"/>
              <a:t>условиях жаркого и аридного климата замкнутый Средиземноморский бассейн подвергается испарению; уровень его резко понижается, соленость вод возрастает; в остаточном водоеме формируется мощная соленосная толща (</a:t>
            </a:r>
            <a:r>
              <a:rPr lang="ru-RU" b="1" dirty="0" err="1"/>
              <a:t>мессинский</a:t>
            </a:r>
            <a:r>
              <a:rPr lang="ru-RU" b="1" dirty="0"/>
              <a:t> кризис</a:t>
            </a:r>
            <a:r>
              <a:rPr lang="ru-RU" dirty="0"/>
              <a:t>).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264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	В </a:t>
            </a:r>
            <a:r>
              <a:rPr lang="ru-RU" dirty="0"/>
              <a:t>восточной части Альпийско-Гималайского пояса (на Большом Кавказе) </a:t>
            </a:r>
            <a:r>
              <a:rPr lang="ru-RU" b="1" dirty="0"/>
              <a:t>главная фаза альпийского орогенеза</a:t>
            </a:r>
            <a:r>
              <a:rPr lang="ru-RU" dirty="0"/>
              <a:t> имела место в конце миоцена (</a:t>
            </a:r>
            <a:r>
              <a:rPr lang="ru-RU" b="1" dirty="0"/>
              <a:t>валахская или </a:t>
            </a:r>
            <a:r>
              <a:rPr lang="ru-RU" b="1" dirty="0" err="1"/>
              <a:t>роданская</a:t>
            </a:r>
            <a:r>
              <a:rPr lang="ru-RU" b="1" dirty="0"/>
              <a:t> фаза</a:t>
            </a:r>
            <a:r>
              <a:rPr lang="ru-RU" dirty="0"/>
              <a:t>). Эти деформации связаны с быстрым продвижением к северу Аравийской плиты. В результате образовалась складчатость хребта </a:t>
            </a:r>
            <a:r>
              <a:rPr lang="ru-RU" dirty="0" err="1"/>
              <a:t>Загрос</a:t>
            </a:r>
            <a:r>
              <a:rPr lang="ru-RU" dirty="0"/>
              <a:t>. За фазой сжатия следовала мощная вспышка наземного андезитобазальтового вулканизма (Турция, южной Закавказье, Иран</a:t>
            </a:r>
            <a:r>
              <a:rPr lang="ru-RU" dirty="0" smtClean="0"/>
              <a:t>).</a:t>
            </a:r>
          </a:p>
          <a:p>
            <a:pPr marL="0" indent="0" algn="just">
              <a:buNone/>
            </a:pPr>
            <a:r>
              <a:rPr lang="ru-RU" dirty="0" smtClean="0"/>
              <a:t>	В </a:t>
            </a:r>
            <a:r>
              <a:rPr lang="ru-RU" dirty="0"/>
              <a:t>позднем миоцене поднимаются хребты Большого и Малого Кавказа. Усиливается и ускоряется поднятие Альп, </a:t>
            </a:r>
            <a:r>
              <a:rPr lang="ru-RU" dirty="0" err="1"/>
              <a:t>Динарид</a:t>
            </a:r>
            <a:r>
              <a:rPr lang="ru-RU" dirty="0"/>
              <a:t>, </a:t>
            </a:r>
            <a:r>
              <a:rPr lang="ru-RU" dirty="0" err="1"/>
              <a:t>Эллинид</a:t>
            </a:r>
            <a:r>
              <a:rPr lang="ru-RU" dirty="0"/>
              <a:t>, </a:t>
            </a:r>
            <a:r>
              <a:rPr lang="ru-RU" dirty="0" err="1"/>
              <a:t>Понтид</a:t>
            </a:r>
            <a:r>
              <a:rPr lang="ru-RU" dirty="0"/>
              <a:t>, </a:t>
            </a:r>
            <a:r>
              <a:rPr lang="ru-RU" dirty="0" err="1"/>
              <a:t>Анатолид</a:t>
            </a:r>
            <a:r>
              <a:rPr lang="ru-RU" dirty="0"/>
              <a:t>, </a:t>
            </a:r>
            <a:r>
              <a:rPr lang="ru-RU" dirty="0" err="1"/>
              <a:t>Таврид</a:t>
            </a:r>
            <a:r>
              <a:rPr lang="ru-RU" dirty="0"/>
              <a:t>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00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	Формирование </a:t>
            </a:r>
            <a:r>
              <a:rPr lang="ru-RU" dirty="0"/>
              <a:t>Гималаев </a:t>
            </a:r>
            <a:r>
              <a:rPr lang="ru-RU" dirty="0" smtClean="0"/>
              <a:t>продолжается в миоцена в результате </a:t>
            </a:r>
            <a:r>
              <a:rPr lang="ru-RU" dirty="0"/>
              <a:t>коллизии Индийской и </a:t>
            </a:r>
            <a:r>
              <a:rPr lang="ru-RU" dirty="0" err="1"/>
              <a:t>Евразиатской</a:t>
            </a:r>
            <a:r>
              <a:rPr lang="ru-RU" dirty="0"/>
              <a:t> </a:t>
            </a:r>
            <a:r>
              <a:rPr lang="ru-RU" dirty="0" smtClean="0"/>
              <a:t>плит. Первая кульминация </a:t>
            </a:r>
            <a:r>
              <a:rPr lang="ru-RU" dirty="0"/>
              <a:t>приходится на начало миоцена (25-20 млн. лет) – образовался Главный центральных надвиг. Следующий импульс деформаций имел место 15-10 млн. лет назад (Главный пограничный надвиг).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/>
              <a:t>	</a:t>
            </a:r>
            <a:r>
              <a:rPr lang="ru-RU" dirty="0" smtClean="0"/>
              <a:t>Около </a:t>
            </a:r>
            <a:r>
              <a:rPr lang="ru-RU" dirty="0"/>
              <a:t>17 млн. лет назад Гималаи возникают как орографическая единица (продукты их размыва интенсивно накапливаются в Индском и Бенгальском конуса выноса в Индийском океане). Наиболее быстрый подъем Гималаев начинается 8 млн. лет назад. Поперечное сжатие пространства, первоначально занимаемого Гималаями, оценивается в сотни км, оно привело к увеличению мощности коры до 70 км</a:t>
            </a:r>
            <a:r>
              <a:rPr lang="ru-RU" dirty="0" smtClean="0"/>
              <a:t>.</a:t>
            </a:r>
          </a:p>
          <a:p>
            <a:pPr marL="0" indent="0" algn="just">
              <a:buNone/>
            </a:pPr>
            <a:r>
              <a:rPr lang="ru-RU" dirty="0" smtClean="0"/>
              <a:t>	Коллизия </a:t>
            </a:r>
            <a:r>
              <a:rPr lang="ru-RU" dirty="0"/>
              <a:t>Индо-Австралийской и Евразийской плит </a:t>
            </a:r>
            <a:r>
              <a:rPr lang="ru-RU" dirty="0" smtClean="0"/>
              <a:t>выразилась </a:t>
            </a:r>
            <a:r>
              <a:rPr lang="ru-RU" dirty="0"/>
              <a:t>не только в поднятии Гималаев, но и в разрастании </a:t>
            </a:r>
            <a:r>
              <a:rPr lang="ru-RU" dirty="0" err="1"/>
              <a:t>Центральноазиатского</a:t>
            </a:r>
            <a:r>
              <a:rPr lang="ru-RU" dirty="0"/>
              <a:t> </a:t>
            </a:r>
            <a:r>
              <a:rPr lang="ru-RU" dirty="0" err="1"/>
              <a:t>орогена</a:t>
            </a:r>
            <a:r>
              <a:rPr lang="ru-RU" dirty="0"/>
              <a:t> (Тянь-Шань, Алтай, Саяны, Монголия, Забайкалье, Прибайкалье).</a:t>
            </a:r>
          </a:p>
          <a:p>
            <a:pPr marL="0" indent="0" algn="just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806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	В </a:t>
            </a:r>
            <a:r>
              <a:rPr lang="ru-RU" dirty="0"/>
              <a:t>начале плиоцена </a:t>
            </a:r>
            <a:r>
              <a:rPr lang="ru-RU" b="1" dirty="0"/>
              <a:t>образуется Гибралтарский пролив</a:t>
            </a:r>
            <a:r>
              <a:rPr lang="ru-RU" dirty="0"/>
              <a:t> и атлантические воды вторгаются в Средиземноморский бассейн. </a:t>
            </a:r>
            <a:r>
              <a:rPr lang="ru-RU" dirty="0" err="1"/>
              <a:t>Мессинский</a:t>
            </a:r>
            <a:r>
              <a:rPr lang="ru-RU" dirty="0"/>
              <a:t> кризис </a:t>
            </a:r>
            <a:r>
              <a:rPr lang="ru-RU" dirty="0" smtClean="0"/>
              <a:t>завершается.</a:t>
            </a:r>
          </a:p>
          <a:p>
            <a:pPr marL="0" indent="0" algn="just">
              <a:buNone/>
            </a:pPr>
            <a:r>
              <a:rPr lang="ru-RU" b="1" dirty="0" smtClean="0"/>
              <a:t>	Панамская </a:t>
            </a:r>
            <a:r>
              <a:rPr lang="ru-RU" b="1" dirty="0"/>
              <a:t>вулканическая дуга превращается в середине плиоцена в Панамский перешеек</a:t>
            </a:r>
            <a:r>
              <a:rPr lang="ru-RU" dirty="0"/>
              <a:t>, связывающий Северную и Южную Америки и окончательно отделяющий Карибское море от Тихого океана. Тем самым нарушается экваториальная циркуляция вод. Изоляция Атлантики и Тихого океана приводит к усилению Гольфстрима и деятельности </a:t>
            </a:r>
            <a:r>
              <a:rPr lang="ru-RU" dirty="0" smtClean="0"/>
              <a:t>сильных </a:t>
            </a:r>
            <a:r>
              <a:rPr lang="ru-RU" dirty="0"/>
              <a:t>вдольбереговых и придонных течений</a:t>
            </a:r>
            <a:r>
              <a:rPr lang="ru-RU" dirty="0" smtClean="0"/>
              <a:t>.</a:t>
            </a:r>
          </a:p>
          <a:p>
            <a:pPr marL="0" indent="0" algn="just">
              <a:buNone/>
            </a:pPr>
            <a:r>
              <a:rPr lang="ru-RU" dirty="0" smtClean="0"/>
              <a:t>	</a:t>
            </a:r>
            <a:r>
              <a:rPr lang="ru-RU" dirty="0" err="1" smtClean="0"/>
              <a:t>Зондско-Бандская</a:t>
            </a:r>
            <a:r>
              <a:rPr lang="ru-RU" dirty="0" smtClean="0"/>
              <a:t> </a:t>
            </a:r>
            <a:r>
              <a:rPr lang="ru-RU" dirty="0"/>
              <a:t>дуга Юго-Восточной Азии сталкивается с Новой Гвинеей – частью Австралийской плиты. В результате -  </a:t>
            </a:r>
            <a:r>
              <a:rPr lang="ru-RU" b="1" dirty="0"/>
              <a:t>Индийский океан отделяется от Тихого океана</a:t>
            </a:r>
            <a:r>
              <a:rPr lang="ru-RU" dirty="0"/>
              <a:t>.</a:t>
            </a:r>
          </a:p>
          <a:p>
            <a:pPr marL="0" indent="0" algn="just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738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b="1" dirty="0" smtClean="0"/>
              <a:t>	Антарктида </a:t>
            </a:r>
            <a:r>
              <a:rPr lang="ru-RU" b="1" dirty="0"/>
              <a:t>покрывается ледниками</a:t>
            </a:r>
            <a:r>
              <a:rPr lang="ru-RU" dirty="0"/>
              <a:t>. В миоцене континент проходит несколько фаз оледенений и </a:t>
            </a:r>
            <a:r>
              <a:rPr lang="ru-RU" dirty="0" err="1"/>
              <a:t>дегляциации</a:t>
            </a:r>
            <a:r>
              <a:rPr lang="ru-RU" dirty="0"/>
              <a:t>, когда ледниковые покровы почти полностью исчезают. В позднем миоцене ледниками покрываются равнины и низменности; по окраинам формируются тундровые ландшафты</a:t>
            </a:r>
            <a:r>
              <a:rPr lang="ru-RU" dirty="0" smtClean="0"/>
              <a:t>.</a:t>
            </a:r>
          </a:p>
          <a:p>
            <a:pPr marL="0" indent="0" algn="just">
              <a:buNone/>
            </a:pPr>
            <a:r>
              <a:rPr lang="ru-RU" b="1" dirty="0" smtClean="0"/>
              <a:t>	</a:t>
            </a:r>
            <a:r>
              <a:rPr lang="ru-RU" dirty="0" smtClean="0"/>
              <a:t>В плиоцене В </a:t>
            </a:r>
            <a:r>
              <a:rPr lang="ru-RU" dirty="0"/>
              <a:t>Антарктиде увеличивается мощность и площадь ледникового покрова. Льды выходят на шельфовую </a:t>
            </a:r>
            <a:r>
              <a:rPr lang="ru-RU" dirty="0" smtClean="0"/>
              <a:t>зону.</a:t>
            </a:r>
          </a:p>
          <a:p>
            <a:pPr marL="0" indent="0" algn="just">
              <a:buNone/>
            </a:pPr>
            <a:r>
              <a:rPr lang="ru-RU" dirty="0" smtClean="0"/>
              <a:t>	Около </a:t>
            </a:r>
            <a:r>
              <a:rPr lang="ru-RU" dirty="0"/>
              <a:t>4 млн. лет назад первые морские льды появляются вблизи Северного полюса. Около 2 млн. лет назад практически вся Антарктида покрылась мощным покровным ледником; возникли горные ледники в Южной Аргентине; первые ледники появляются в Исландии.</a:t>
            </a:r>
          </a:p>
          <a:p>
            <a:pPr marL="0" indent="0" algn="just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851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AEA79EB98C0E246AC9D62295B8DC0C5" ma:contentTypeVersion="0" ma:contentTypeDescription="Создание документа." ma:contentTypeScope="" ma:versionID="8254900dee835b32cc12d7c76e289ea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2E387F3-5F7C-440B-9746-F26A37753AB2}"/>
</file>

<file path=customXml/itemProps2.xml><?xml version="1.0" encoding="utf-8"?>
<ds:datastoreItem xmlns:ds="http://schemas.openxmlformats.org/officeDocument/2006/customXml" ds:itemID="{F2967F19-DD32-45C6-8F4F-C86DB63BF0B5}"/>
</file>

<file path=customXml/itemProps3.xml><?xml version="1.0" encoding="utf-8"?>
<ds:datastoreItem xmlns:ds="http://schemas.openxmlformats.org/officeDocument/2006/customXml" ds:itemID="{7F4859A9-6E3B-488C-94C0-6A26D86005ED}"/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</TotalTime>
  <Words>163</Words>
  <Application>Microsoft Office PowerPoint</Application>
  <PresentationFormat>Экран (4:3)</PresentationFormat>
  <Paragraphs>30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Апекс</vt:lpstr>
      <vt:lpstr>История Земли в неогене</vt:lpstr>
      <vt:lpstr>Стратиграфия неогена</vt:lpstr>
      <vt:lpstr>География неогена (20 млн. лет назад)</vt:lpstr>
      <vt:lpstr>География неогена (10 млн. лет назад)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Климат миоцена</vt:lpstr>
      <vt:lpstr>Презентация PowerPoint</vt:lpstr>
      <vt:lpstr>Миоценовая фауна Южной Америки</vt:lpstr>
      <vt:lpstr>«Великий Американский обмен» млекопитающими (плиоцен)</vt:lpstr>
      <vt:lpstr>Полезные ископаемые неогена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Земли в неогене</dc:title>
  <dc:creator>Ангу</dc:creator>
  <cp:lastModifiedBy>Ангу</cp:lastModifiedBy>
  <cp:revision>4</cp:revision>
  <dcterms:modified xsi:type="dcterms:W3CDTF">2013-04-03T11:34:32Z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0x0101008AEA79EB98C0E246AC9D62295B8DC0C5</vt:lpwstr>
  </property>
</Properties>
</file>